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256" r:id="rId5"/>
    <p:sldId id="1448944847" r:id="rId6"/>
    <p:sldId id="1448944842" r:id="rId7"/>
    <p:sldId id="1448944873" r:id="rId8"/>
    <p:sldId id="1448944872" r:id="rId9"/>
    <p:sldId id="1448944857" r:id="rId10"/>
    <p:sldId id="1448944854" r:id="rId11"/>
    <p:sldId id="1448944858" r:id="rId12"/>
    <p:sldId id="1448944859" r:id="rId13"/>
    <p:sldId id="1448944860" r:id="rId14"/>
    <p:sldId id="1448944848" r:id="rId15"/>
    <p:sldId id="1448944861" r:id="rId16"/>
    <p:sldId id="1448944862" r:id="rId17"/>
    <p:sldId id="1448944856" r:id="rId18"/>
    <p:sldId id="1448944863" r:id="rId19"/>
    <p:sldId id="1448944865" r:id="rId20"/>
    <p:sldId id="1448944864" r:id="rId21"/>
    <p:sldId id="1448944866" r:id="rId22"/>
    <p:sldId id="1448944855" r:id="rId23"/>
    <p:sldId id="1448944867" r:id="rId24"/>
    <p:sldId id="1448944868" r:id="rId25"/>
    <p:sldId id="1448944869" r:id="rId26"/>
    <p:sldId id="1448944870" r:id="rId27"/>
    <p:sldId id="1448944871" r:id="rId28"/>
    <p:sldId id="1448944851" r:id="rId29"/>
    <p:sldId id="259" r:id="rId3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v6dMFF_yts?list=PLCwAHfhr-Gc9sYgEiBcbPITlC2aM9bGp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a-fIQrAnaY" TargetMode="External"/><Relationship Id="rId2" Type="http://schemas.openxmlformats.org/officeDocument/2006/relationships/hyperlink" Target="https://youtu.be/3TkIR4U4se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youtu.be/QGJuMBdaqIw?list=PLCwAHfhr-Gc9sYgEiBcbPITlC2aM9bGpC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pYj_sI79v8?list=PLCwAHfhr-Gc8eEq3JJP6xu0lfchofg4o0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442912" y="2559082"/>
            <a:ext cx="8486599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rgbClr val="FFC000"/>
                </a:solidFill>
              </a:rPr>
              <a:t>1º Debate Temático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Conectando Mentes: </a:t>
            </a:r>
            <a:r>
              <a:rPr lang="pt-BR" sz="2400" b="1" dirty="0">
                <a:solidFill>
                  <a:srgbClr val="FFC000"/>
                </a:solidFill>
              </a:rPr>
              <a:t>Explorando o Mundo Digital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35819" y="4050788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Formação Continuada no Uso de Tecnologias Digitais: </a:t>
            </a:r>
            <a:r>
              <a:rPr lang="pt-BR" sz="2400" b="1" dirty="0">
                <a:solidFill>
                  <a:srgbClr val="FFC000"/>
                </a:solidFill>
              </a:rPr>
              <a:t>Fundamentos de TI e Comunicação Digital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70" y="554615"/>
            <a:ext cx="4143953" cy="1686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1095022" y="3355621"/>
            <a:ext cx="5238045" cy="48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accent5"/>
                </a:solidFill>
              </a:rPr>
              <a:t>Projeto NID - Unidos pelo Amor</a:t>
            </a:r>
          </a:p>
        </p:txBody>
      </p:sp>
      <p:pic>
        <p:nvPicPr>
          <p:cNvPr id="6" name="Imagem 5" descr="Diagrama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6B9F8D17-DFE5-2AC1-E821-A06737A68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70" y="1397695"/>
            <a:ext cx="1138061" cy="1138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Imagem 12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B82F90C3-536A-0195-9C37-18EFD6DFC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55" y="1061223"/>
            <a:ext cx="5381078" cy="4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77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BFB4CCF-0D5C-C1F9-1515-CB2351011E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6237"/>
            <a:ext cx="5009269" cy="3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79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Pessoas sentadas em frente a computador&#10;&#10;Descrição gerada automaticamente">
            <a:extLst>
              <a:ext uri="{FF2B5EF4-FFF2-40B4-BE49-F238E27FC236}">
                <a16:creationId xmlns:a16="http://schemas.microsoft.com/office/drawing/2014/main" id="{894D67D2-5046-E8F0-7357-B2B7B4280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11" y="1298494"/>
            <a:ext cx="5002955" cy="3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69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F8D333-96BE-2EA2-C573-D7E52222F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0460"/>
            <a:ext cx="4986867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382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D88C1985-D007-7BA1-C462-C4660AA65A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23" y="1238747"/>
            <a:ext cx="5108222" cy="38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08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Tela de computador com foto de homem&#10;&#10;Descrição gerada automaticamente">
            <a:extLst>
              <a:ext uri="{FF2B5EF4-FFF2-40B4-BE49-F238E27FC236}">
                <a16:creationId xmlns:a16="http://schemas.microsoft.com/office/drawing/2014/main" id="{3E3A9BFB-9E6D-900C-A153-FA723B4CB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8" y="1275312"/>
            <a:ext cx="5012708" cy="37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10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5" name="Imagem 4" descr="Uma imagem contendo pessoa, no interior, em pé, homem&#10;&#10;Descrição gerada automaticamente">
            <a:extLst>
              <a:ext uri="{FF2B5EF4-FFF2-40B4-BE49-F238E27FC236}">
                <a16:creationId xmlns:a16="http://schemas.microsoft.com/office/drawing/2014/main" id="{B5CA1A89-FF3F-B027-765E-A168ECF8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2" y="1229332"/>
            <a:ext cx="6500319" cy="3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20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Mulher em pé em frente a parede verde&#10;&#10;Descrição gerada automaticamente com confiança média">
            <a:extLst>
              <a:ext uri="{FF2B5EF4-FFF2-40B4-BE49-F238E27FC236}">
                <a16:creationId xmlns:a16="http://schemas.microsoft.com/office/drawing/2014/main" id="{24F92D9D-073B-8778-67BB-6EBB863A0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40864"/>
            <a:ext cx="5130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4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8EAEA8-F1DA-3DBF-1348-812AD717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7" y="1206996"/>
            <a:ext cx="5133899" cy="38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3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Homem de camisa branca&#10;&#10;Descrição gerada automaticamente com confiança baixa">
            <a:extLst>
              <a:ext uri="{FF2B5EF4-FFF2-40B4-BE49-F238E27FC236}">
                <a16:creationId xmlns:a16="http://schemas.microsoft.com/office/drawing/2014/main" id="{18489AB1-35E7-B25E-94CA-0028E5513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1" y="1268589"/>
            <a:ext cx="508846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82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 do Debate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279398" y="1643363"/>
            <a:ext cx="7512755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Promover uma compreensão mais profunda dos conceitos básicos de arquitetura de computadores e segurança digital entre pessoas com Síndrome de Down, proporcionando um espaço inclusivo e educativo para a troca de ideias e experiências.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244227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0A01A68-4A65-BDCE-9AFF-22449DD8A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13" y="1240864"/>
            <a:ext cx="5108998" cy="38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657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6D88F1-96C0-E81B-106F-AB0D7429E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7" y="1206997"/>
            <a:ext cx="5204351" cy="39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81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B4635-21FF-5E43-EF2F-54D837E90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06997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61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1F15BD-329D-1D43-6682-1CBF22939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56" y="1240864"/>
            <a:ext cx="5113867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90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0506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Grupo de pessoas posando para uma foto na cozinha&#10;&#10;Descrição gerada automaticamente com confiança média">
            <a:extLst>
              <a:ext uri="{FF2B5EF4-FFF2-40B4-BE49-F238E27FC236}">
                <a16:creationId xmlns:a16="http://schemas.microsoft.com/office/drawing/2014/main" id="{0FBFDE60-A624-F508-6367-22B747DA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015085"/>
            <a:ext cx="5460966" cy="4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16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Debate Temático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Perguntas da Plateia?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hlinkClick r:id="rId2"/>
            <a:extLst>
              <a:ext uri="{FF2B5EF4-FFF2-40B4-BE49-F238E27FC236}">
                <a16:creationId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AD52CC0A-360F-136B-770F-CDC787F9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05" y="88656"/>
            <a:ext cx="1504790" cy="1504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47962" y="149594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4" y="0"/>
            <a:ext cx="5385333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Debate Temático: Temas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20" y="593092"/>
            <a:ext cx="7111904" cy="3677268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94519" y="400769"/>
            <a:ext cx="6412604" cy="249299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Fundamentos Básicos Arquitetura do Computador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Segurança Digital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Comunicação Digital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Importância da Família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Realização Pessoal: Vocação; Mercado de Trabalho</a:t>
            </a:r>
          </a:p>
        </p:txBody>
      </p:sp>
      <p:pic>
        <p:nvPicPr>
          <p:cNvPr id="5" name="Imagem 4" descr="Pessoas em pé em frente a loja&#10;&#10;Descrição gerada automaticamente">
            <a:extLst>
              <a:ext uri="{FF2B5EF4-FFF2-40B4-BE49-F238E27FC236}">
                <a16:creationId xmlns:a16="http://schemas.microsoft.com/office/drawing/2014/main" id="{FDD99DF8-7562-E016-EAB3-FE2F97EF5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2" y="1644319"/>
            <a:ext cx="2607742" cy="3476989"/>
          </a:xfrm>
          <a:prstGeom prst="rect">
            <a:avLst/>
          </a:prstGeom>
        </p:spPr>
      </p:pic>
      <p:pic>
        <p:nvPicPr>
          <p:cNvPr id="8" name="Imagem 7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AFD626C6-D271-5915-424F-0AECEF7A4D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7" y="3450156"/>
            <a:ext cx="2191925" cy="1643944"/>
          </a:xfrm>
          <a:prstGeom prst="rect">
            <a:avLst/>
          </a:prstGeom>
        </p:spPr>
      </p:pic>
      <p:pic>
        <p:nvPicPr>
          <p:cNvPr id="10" name="Imagem 9" descr="Pessoas em frente a computador&#10;&#10;Descrição gerada automaticamente">
            <a:extLst>
              <a:ext uri="{FF2B5EF4-FFF2-40B4-BE49-F238E27FC236}">
                <a16:creationId xmlns:a16="http://schemas.microsoft.com/office/drawing/2014/main" id="{AAD45EDE-3DEF-D135-A186-9294E0CA3E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29" y="3448388"/>
            <a:ext cx="2191925" cy="16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0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Reflexão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12044" y="1606470"/>
            <a:ext cx="751275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Quem espera que a vida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Seja feita de ilusão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Pode até ficar maluco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Ou morrer na solidão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ter cuidado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Pra mais tarde não sofrer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saber viver</a:t>
            </a:r>
          </a:p>
          <a:p>
            <a:pPr algn="just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F5FE8D-F123-6A70-5A53-75C893724D72}"/>
              </a:ext>
            </a:extLst>
          </p:cNvPr>
          <p:cNvSpPr txBox="1"/>
          <p:nvPr/>
        </p:nvSpPr>
        <p:spPr>
          <a:xfrm>
            <a:off x="4035776" y="1649843"/>
            <a:ext cx="3460045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Toda pedra do caminho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retirar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Numa flor que tem espinho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se arranhar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 o bem e o bem existem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escolher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saber viver</a:t>
            </a:r>
          </a:p>
        </p:txBody>
      </p:sp>
      <p:sp>
        <p:nvSpPr>
          <p:cNvPr id="4" name="CaixaDeTexto 3">
            <a:hlinkClick r:id="rId2"/>
            <a:extLst>
              <a:ext uri="{FF2B5EF4-FFF2-40B4-BE49-F238E27FC236}">
                <a16:creationId xmlns:a16="http://schemas.microsoft.com/office/drawing/2014/main" id="{1D1F759D-74B2-C2CC-4B3E-4E3AD6B74F4A}"/>
              </a:ext>
            </a:extLst>
          </p:cNvPr>
          <p:cNvSpPr txBox="1"/>
          <p:nvPr/>
        </p:nvSpPr>
        <p:spPr>
          <a:xfrm>
            <a:off x="4839765" y="4370707"/>
            <a:ext cx="22948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Canção de Titãs!</a:t>
            </a:r>
          </a:p>
        </p:txBody>
      </p:sp>
    </p:spTree>
    <p:extLst>
      <p:ext uri="{BB962C8B-B14F-4D97-AF65-F5344CB8AC3E}">
        <p14:creationId xmlns:p14="http://schemas.microsoft.com/office/powerpoint/2010/main" val="30216381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Mensagem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68488" y="1112785"/>
            <a:ext cx="7512755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O projeto NID possibilita a transformação digital na vida das pessoas ...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Existe uma longa caminhada ...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No NID, a gente se sente respeitado, se sente valorizado, se sente </a:t>
            </a:r>
            <a:r>
              <a:rPr lang="pt-BR" sz="2800" b="1" dirty="0">
                <a:solidFill>
                  <a:srgbClr val="FF0000"/>
                </a:solidFill>
              </a:rPr>
              <a:t>parte do todo</a:t>
            </a:r>
            <a:r>
              <a:rPr lang="pt-BR" sz="2800" dirty="0"/>
              <a:t>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			Agradecemos aos idealizadores!!!</a:t>
            </a:r>
          </a:p>
        </p:txBody>
      </p:sp>
    </p:spTree>
    <p:extLst>
      <p:ext uri="{BB962C8B-B14F-4D97-AF65-F5344CB8AC3E}">
        <p14:creationId xmlns:p14="http://schemas.microsoft.com/office/powerpoint/2010/main" val="2634349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Unidos por Amor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Mulher em pé ao lado de 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E66E194-6D86-176D-0583-B9B755D8E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02" y="1038645"/>
            <a:ext cx="5411183" cy="4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86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Mulher sentada com computador no colo&#10;&#10;Descrição gerada automaticamente">
            <a:extLst>
              <a:ext uri="{FF2B5EF4-FFF2-40B4-BE49-F238E27FC236}">
                <a16:creationId xmlns:a16="http://schemas.microsoft.com/office/drawing/2014/main" id="{EAEEDCC7-2F2E-4F25-E7CA-215113BF3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1" y="1033707"/>
            <a:ext cx="5223933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70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 descr="Pessoas sentadas em frente a computador&#10;&#10;Descrição gerada automaticamente com confiança média">
            <a:extLst>
              <a:ext uri="{FF2B5EF4-FFF2-40B4-BE49-F238E27FC236}">
                <a16:creationId xmlns:a16="http://schemas.microsoft.com/office/drawing/2014/main" id="{6E9E0271-98EB-6299-5B96-EF2BF7410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8" y="1055843"/>
            <a:ext cx="5388251" cy="40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56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m 10" descr="Mulher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471E85AD-6B35-B4C4-E25E-FB4A0FA4A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9" y="1083733"/>
            <a:ext cx="5351065" cy="40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41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315</Words>
  <Application>Microsoft Office PowerPoint</Application>
  <PresentationFormat>Apresentação na tela (16:9)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Arial</vt:lpstr>
      <vt:lpstr>Big Shoulders Display Black</vt:lpstr>
      <vt:lpstr>Bookman Old Style</vt:lpstr>
      <vt:lpstr>Calibri</vt:lpstr>
      <vt:lpstr>Wingdings</vt:lpstr>
      <vt:lpstr>Office Theme</vt:lpstr>
      <vt:lpstr>Apresentação do PowerPoint</vt:lpstr>
      <vt:lpstr>Objetivo do Debate</vt:lpstr>
      <vt:lpstr>Apresentação do PowerPoint</vt:lpstr>
      <vt:lpstr>Reflexão</vt:lpstr>
      <vt:lpstr>Mensagem</vt:lpstr>
      <vt:lpstr>Unidos por Amor</vt:lpstr>
      <vt:lpstr>Arquitetura de Computador</vt:lpstr>
      <vt:lpstr>Arquitetura de Computador</vt:lpstr>
      <vt:lpstr>Arquitetura de Computador</vt:lpstr>
      <vt:lpstr>Arquitetura de Computador</vt:lpstr>
      <vt:lpstr>Segurança Digital</vt:lpstr>
      <vt:lpstr>Segurança Digital</vt:lpstr>
      <vt:lpstr>Segurança Digital</vt:lpstr>
      <vt:lpstr>Slide Google - Dia das Mães</vt:lpstr>
      <vt:lpstr>Slide Google - Dia das Mães</vt:lpstr>
      <vt:lpstr>Dia das Mães</vt:lpstr>
      <vt:lpstr>Slide Google - Dia das Mães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Debate Temático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HELENO CARDOSO DA SILVA FILHO</cp:lastModifiedBy>
  <cp:revision>224</cp:revision>
  <dcterms:modified xsi:type="dcterms:W3CDTF">2024-05-25T01:15:24Z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